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1038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5F537-3F7F-EDCB-F50C-EDB3D9B7FE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74B913-8B65-34AC-A998-C4AC5BA12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FBD1F1-E38A-86DC-A84B-BF75F14F6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0E82F-BFDC-3658-0484-26860905E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4CE26-FAE7-2348-438B-3CA57B72D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3874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8E39C-73A0-121A-E5D9-007BAF0F7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35C53-1106-9646-8530-3F3E301FD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06842-E647-0FB1-AD19-367B4CC9B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E6DF2-8BC4-910B-E6B9-3039E7EA7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B97AE-369F-14B5-F6F3-A81738D92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010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3234D1-625B-329A-79CD-5BFDB903B8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5E9741-8015-196A-59D8-EDD6F4B60E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60F4F-D336-B9A8-5358-B9761C10F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025A7-3A33-7F57-7D72-9A6F6F271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86CF7-0A2C-A381-1B24-07E8AD005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3323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D5052-93E1-1F2A-93D4-FB4E53E19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AF92E-7591-D1ED-048F-D87E50A6F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5F8CB-2571-0E41-3EA3-E586E1148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5529D2-AC44-8055-8195-E7C97AA42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74324-949F-0A33-3A73-BE23FE4D8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0229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BE453-D9EF-426C-DC14-AEE354EB8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CFB18A-50D5-E7C6-AF37-EB88D0D5BF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0953F-F38B-ACBD-E1BB-93AB4BB48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86557-F9D3-648B-D196-1B6BA357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FAECA-8D9B-DE75-CECE-324E0545A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3280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8E8C2-A7E0-1C51-0AAC-FFAEF78AC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76702-C379-9B34-100C-1F2AE2E485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6248BC-08A6-C3F4-7349-376AB200C6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DF46BE-8A1C-F92E-AA38-146B806AF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5B4548-9ED0-0788-CB76-8F5D835A4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912E5-A7B4-D5A5-1AD0-BE743D639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34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164C9-BE97-BDF0-DDA8-EC6E6FBA5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81797-AE74-B317-EAF8-F839182FA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EDB11-F053-295C-0EAF-A347CEE327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F9BE20-1D83-C103-0B4E-A0670C4934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F7B358-2AAF-0236-33AB-CB539B2F5B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223A4D-C0F7-08A5-A485-738B6B759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D7211E-B57F-DD70-5E69-85A366864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A7AF3E-F433-BA46-D678-AE3499CA5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7042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74594-5C93-0A54-3131-107F84BF3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3E52B5-FFE0-C7F7-8C0B-D2153B949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577CF9-EB45-6956-96BB-EF75A4DB9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D91423-F11D-BAD8-0F40-AF0BC6664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8948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6A371A-DD01-8413-E263-0EE555BB7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65F13-7E6E-7CBB-53A3-146251083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B491EF-BB47-8387-6985-F57CA934E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7122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325B2-11EE-AE0D-C165-7E868835B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9838F-9639-1074-A56E-7BB61497C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66F07F-02F4-9AC5-027E-35D701362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265C8-A714-CC11-0E6B-578540AD9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FADB9C-C5BD-1499-7BEC-C1FEE64A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523D3-72D8-8A57-F4CB-804BDE8E4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3505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7E917-C548-FB65-A7B0-B2ACF7A42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040D70-C71A-794A-EF1A-DA00B0D903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EF674F-D9C6-053F-549A-CBDB547DD7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7A1AEA-8344-001F-02AA-92F288D1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379E46-2409-1457-B59A-60EDC8DC7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D6F474-808E-E765-C51C-BE7446D57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5140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F4479A-F625-F3C1-AB89-EEFD3DA55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99A704-DFEB-6AC2-262D-482495510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5ED5D-CE5F-E6D5-BE0A-571E07C145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057E5-B3CE-4A33-834D-E2C6849A3C77}" type="datetimeFigureOut">
              <a:rPr lang="en-IN" smtClean="0"/>
              <a:t>31-03-2023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46619-F073-6690-FF64-C33933C641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B3FB9-D0EA-7E9B-DAA5-50501AFCE0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F87EA-E187-45DA-8A0D-37D0CD0A7A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5653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electronic&#10;&#10;Description automatically generated">
            <a:extLst>
              <a:ext uri="{FF2B5EF4-FFF2-40B4-BE49-F238E27FC236}">
                <a16:creationId xmlns:a16="http://schemas.microsoft.com/office/drawing/2014/main" id="{DEBDB9E9-8DC2-304F-FF11-2584FAC2FB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0" t="-1584" r="12109" b="1"/>
          <a:stretch/>
        </p:blipFill>
        <p:spPr>
          <a:xfrm>
            <a:off x="0" y="-108642"/>
            <a:ext cx="12192000" cy="6966642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5E7DA76-3015-F1D1-2B0A-8F22BF2EBF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4273" y="5202238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 Compact Portable SDR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8" name="Graphic 7" descr="Wi-Fi outline">
            <a:extLst>
              <a:ext uri="{FF2B5EF4-FFF2-40B4-BE49-F238E27FC236}">
                <a16:creationId xmlns:a16="http://schemas.microsoft.com/office/drawing/2014/main" id="{2EE06818-09A0-98F7-D63F-55CCEE99E3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20673" y="1957250"/>
            <a:ext cx="589548" cy="5895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54926D-F7BF-54B5-3932-EA3D498817D4}"/>
              </a:ext>
            </a:extLst>
          </p:cNvPr>
          <p:cNvSpPr txBox="1"/>
          <p:nvPr/>
        </p:nvSpPr>
        <p:spPr>
          <a:xfrm>
            <a:off x="144378" y="5923522"/>
            <a:ext cx="5005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Author:</a:t>
            </a:r>
          </a:p>
          <a:p>
            <a:r>
              <a:rPr lang="en-US" b="1" dirty="0">
                <a:solidFill>
                  <a:schemeClr val="bg1"/>
                </a:solidFill>
              </a:rPr>
              <a:t>	Suryasaradhi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72D9B1-8EC8-5590-BC8C-4A72776A564B}"/>
              </a:ext>
            </a:extLst>
          </p:cNvPr>
          <p:cNvSpPr txBox="1"/>
          <p:nvPr/>
        </p:nvSpPr>
        <p:spPr>
          <a:xfrm>
            <a:off x="590063" y="545576"/>
            <a:ext cx="659278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LEMON MILK Bold" panose="00000800000000000000" pitchFamily="50" charset="0"/>
              </a:rPr>
              <a:t>“REQUIRE A POCKET SIZED SDR ,WHICH IS FULLY AUTOMATIC , CAN CONNECT TO THE INTERNET AND DO MORE” </a:t>
            </a:r>
            <a:r>
              <a:rPr lang="en-US" sz="1100" dirty="0">
                <a:solidFill>
                  <a:schemeClr val="bg1"/>
                </a:solidFill>
                <a:latin typeface="LEMON MILK Bold" panose="00000800000000000000" pitchFamily="50" charset="0"/>
              </a:rPr>
              <a:t>~ problem statement</a:t>
            </a:r>
            <a:endParaRPr lang="en-IN" sz="4800" dirty="0">
              <a:solidFill>
                <a:schemeClr val="bg1"/>
              </a:solidFill>
              <a:latin typeface="LEMON MILK Bol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817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FC2A2D3-7C0C-1F9A-8927-CC4056B505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20"/>
          <a:stretch/>
        </p:blipFill>
        <p:spPr>
          <a:xfrm>
            <a:off x="1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CFB3A5-1E16-DDB3-E7EF-EE8B885AA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779" y="223787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Problem Statement and Solution</a:t>
            </a:r>
            <a:endParaRPr lang="en-IN" dirty="0">
              <a:solidFill>
                <a:schemeClr val="bg1"/>
              </a:solidFill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2B02689-BB7B-736E-CDF4-D5D636CB13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578086"/>
              </p:ext>
            </p:extLst>
          </p:nvPr>
        </p:nvGraphicFramePr>
        <p:xfrm>
          <a:off x="903705" y="1411758"/>
          <a:ext cx="10384590" cy="511417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92295">
                  <a:extLst>
                    <a:ext uri="{9D8B030D-6E8A-4147-A177-3AD203B41FA5}">
                      <a16:colId xmlns:a16="http://schemas.microsoft.com/office/drawing/2014/main" val="841322177"/>
                    </a:ext>
                  </a:extLst>
                </a:gridCol>
                <a:gridCol w="5192295">
                  <a:extLst>
                    <a:ext uri="{9D8B030D-6E8A-4147-A177-3AD203B41FA5}">
                      <a16:colId xmlns:a16="http://schemas.microsoft.com/office/drawing/2014/main" val="3571789597"/>
                    </a:ext>
                  </a:extLst>
                </a:gridCol>
              </a:tblGrid>
              <a:tr h="7494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Problem Statement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Current State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930753"/>
                  </a:ext>
                </a:extLst>
              </a:tr>
              <a:tr h="12935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SDR Capable of Eavesdropping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We created an SDR capable of Eavesdropping from 500khz – 1700Mhz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376503"/>
                  </a:ext>
                </a:extLst>
              </a:tr>
              <a:tr h="7494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AI Automatic Demodulator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Implemented using SVM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008151"/>
                  </a:ext>
                </a:extLst>
              </a:tr>
              <a:tr h="7494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Less power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3hrs Battery backup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365399"/>
                  </a:ext>
                </a:extLst>
              </a:tr>
              <a:tr h="7494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Auto translate Detected Speech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Implemented using GCP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186743"/>
                  </a:ext>
                </a:extLst>
              </a:tr>
              <a:tr h="7494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Decouple RX from TX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Planning for Implementation of filter based crystals </a:t>
                      </a:r>
                      <a:endParaRPr lang="en-IN" sz="2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44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3269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2858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BA32B20A-19C6-9C1E-93DF-9D8369516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A38CE1-8BB9-3ACA-6D36-F2943272F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493"/>
            <a:ext cx="10515600" cy="1325563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Architecture and Technical Details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65F8FFC0-C7A9-2A82-5AAC-E30512569C8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874" y="1357980"/>
            <a:ext cx="8832672" cy="35210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162E23F-4853-FD4C-FA2D-E35D0E4A3BAC}"/>
              </a:ext>
            </a:extLst>
          </p:cNvPr>
          <p:cNvSpPr txBox="1"/>
          <p:nvPr/>
        </p:nvSpPr>
        <p:spPr>
          <a:xfrm>
            <a:off x="1824043" y="4295273"/>
            <a:ext cx="232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Architecture of DECOLI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4FB206-B939-D948-1DE4-B04F1A11D527}"/>
              </a:ext>
            </a:extLst>
          </p:cNvPr>
          <p:cNvSpPr txBox="1"/>
          <p:nvPr/>
        </p:nvSpPr>
        <p:spPr>
          <a:xfrm>
            <a:off x="308811" y="5288340"/>
            <a:ext cx="111572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Software/Kernel : Python, C </a:t>
            </a:r>
          </a:p>
          <a:p>
            <a:r>
              <a:rPr lang="en-US" sz="2400" dirty="0">
                <a:solidFill>
                  <a:schemeClr val="bg1"/>
                </a:solidFill>
              </a:rPr>
              <a:t>Technologies Used: GCP, </a:t>
            </a:r>
            <a:r>
              <a:rPr lang="en-US" sz="2400" dirty="0" err="1">
                <a:solidFill>
                  <a:schemeClr val="bg1"/>
                </a:solidFill>
              </a:rPr>
              <a:t>Pyrtlsdr</a:t>
            </a:r>
            <a:r>
              <a:rPr lang="en-US" sz="2400" dirty="0">
                <a:solidFill>
                  <a:schemeClr val="bg1"/>
                </a:solidFill>
              </a:rPr>
              <a:t>, Nu-</a:t>
            </a:r>
            <a:r>
              <a:rPr lang="en-US" sz="2400" dirty="0" err="1">
                <a:solidFill>
                  <a:schemeClr val="bg1"/>
                </a:solidFill>
              </a:rPr>
              <a:t>Openwrt</a:t>
            </a:r>
            <a:r>
              <a:rPr lang="en-US" sz="2400" dirty="0">
                <a:solidFill>
                  <a:schemeClr val="bg1"/>
                </a:solidFill>
              </a:rPr>
              <a:t>, UHRP, </a:t>
            </a:r>
            <a:r>
              <a:rPr lang="en-US" sz="2400" dirty="0" err="1">
                <a:solidFill>
                  <a:schemeClr val="bg1"/>
                </a:solidFill>
              </a:rPr>
              <a:t>GUISlice</a:t>
            </a:r>
            <a:r>
              <a:rPr lang="en-IN" sz="2400" dirty="0">
                <a:solidFill>
                  <a:schemeClr val="bg1"/>
                </a:solidFill>
              </a:rPr>
              <a:t>, </a:t>
            </a:r>
            <a:r>
              <a:rPr lang="en-IN" sz="2400" dirty="0" err="1">
                <a:solidFill>
                  <a:schemeClr val="bg1"/>
                </a:solidFill>
              </a:rPr>
              <a:t>Tensorflow</a:t>
            </a:r>
            <a:r>
              <a:rPr lang="en-IN" sz="2400" dirty="0">
                <a:solidFill>
                  <a:schemeClr val="bg1"/>
                </a:solidFill>
              </a:rPr>
              <a:t> for MCU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CB6DDE-3DF2-0E6F-F9AE-29E8B5F5006D}"/>
              </a:ext>
            </a:extLst>
          </p:cNvPr>
          <p:cNvSpPr txBox="1"/>
          <p:nvPr/>
        </p:nvSpPr>
        <p:spPr>
          <a:xfrm>
            <a:off x="2986765" y="2193395"/>
            <a:ext cx="1296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reaming Outloud Pro" panose="020B0604020202020204" pitchFamily="66" charset="0"/>
                <a:cs typeface="Dreaming Outloud Pro" panose="020B0604020202020204" pitchFamily="66" charset="0"/>
              </a:rPr>
              <a:t>Tuner Chip</a:t>
            </a:r>
            <a:endParaRPr lang="en-IN" dirty="0">
              <a:latin typeface="Dreaming Outloud Pro" panose="020B0604020202020204" pitchFamily="66" charset="0"/>
              <a:cs typeface="Dreaming Outloud Pro" panose="020B0604020202020204" pitchFamily="66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9CDCBF1-1EC5-2EB6-A9D7-058E0AB5A0A4}"/>
              </a:ext>
            </a:extLst>
          </p:cNvPr>
          <p:cNvCxnSpPr>
            <a:cxnSpLocks/>
          </p:cNvCxnSpPr>
          <p:nvPr/>
        </p:nvCxnSpPr>
        <p:spPr>
          <a:xfrm>
            <a:off x="3645568" y="2562727"/>
            <a:ext cx="288758" cy="421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D8A8C50-3A36-0C9B-3D04-3B3377B33D62}"/>
              </a:ext>
            </a:extLst>
          </p:cNvPr>
          <p:cNvSpPr txBox="1"/>
          <p:nvPr/>
        </p:nvSpPr>
        <p:spPr>
          <a:xfrm>
            <a:off x="5245768" y="2382253"/>
            <a:ext cx="974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reaming Outloud Pro" panose="03050502040302030504" pitchFamily="66" charset="0"/>
                <a:cs typeface="Dreaming Outloud Pro" panose="03050502040302030504" pitchFamily="66" charset="0"/>
              </a:rPr>
              <a:t>DSP</a:t>
            </a:r>
            <a:endParaRPr lang="en-IN" dirty="0">
              <a:latin typeface="Dreaming Outloud Pro" panose="03050502040302030504" pitchFamily="66" charset="0"/>
              <a:cs typeface="Dreaming Outloud Pro" panose="03050502040302030504" pitchFamily="66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B3EFAC3-73A2-C38A-1B9D-710168259A59}"/>
              </a:ext>
            </a:extLst>
          </p:cNvPr>
          <p:cNvCxnSpPr>
            <a:cxnSpLocks/>
          </p:cNvCxnSpPr>
          <p:nvPr/>
        </p:nvCxnSpPr>
        <p:spPr>
          <a:xfrm>
            <a:off x="5763126" y="2751585"/>
            <a:ext cx="541421" cy="232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712ED17-636C-A635-57D0-20DF2143755D}"/>
              </a:ext>
            </a:extLst>
          </p:cNvPr>
          <p:cNvSpPr txBox="1"/>
          <p:nvPr/>
        </p:nvSpPr>
        <p:spPr>
          <a:xfrm>
            <a:off x="8951495" y="4199021"/>
            <a:ext cx="1260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Dreaming Outloud Pro" panose="03050502040302030504" pitchFamily="66" charset="0"/>
                <a:cs typeface="Dreaming Outloud Pro" panose="03050502040302030504" pitchFamily="66" charset="0"/>
              </a:rPr>
              <a:t>Wifi</a:t>
            </a:r>
            <a:r>
              <a:rPr lang="en-US" dirty="0">
                <a:latin typeface="Dreaming Outloud Pro" panose="03050502040302030504" pitchFamily="66" charset="0"/>
                <a:cs typeface="Dreaming Outloud Pro" panose="03050502040302030504" pitchFamily="66" charset="0"/>
              </a:rPr>
              <a:t> Chip</a:t>
            </a:r>
            <a:endParaRPr lang="en-IN" dirty="0">
              <a:latin typeface="Dreaming Outloud Pro" panose="03050502040302030504" pitchFamily="66" charset="0"/>
              <a:cs typeface="Dreaming Outloud Pro" panose="03050502040302030504" pitchFamily="66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E8D05CC-D0ED-B0BD-E77B-F6DEBC0B097E}"/>
              </a:ext>
            </a:extLst>
          </p:cNvPr>
          <p:cNvCxnSpPr>
            <a:stCxn id="18" idx="0"/>
          </p:cNvCxnSpPr>
          <p:nvPr/>
        </p:nvCxnSpPr>
        <p:spPr>
          <a:xfrm flipH="1" flipV="1">
            <a:off x="9300411" y="3645568"/>
            <a:ext cx="40189" cy="5534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B361133-C976-F471-0477-B836D34AFD45}"/>
              </a:ext>
            </a:extLst>
          </p:cNvPr>
          <p:cNvSpPr txBox="1"/>
          <p:nvPr/>
        </p:nvSpPr>
        <p:spPr>
          <a:xfrm>
            <a:off x="7152177" y="4005970"/>
            <a:ext cx="1780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reaming Outloud Pro" panose="03050502040302030504" pitchFamily="66" charset="0"/>
                <a:cs typeface="Dreaming Outloud Pro" panose="03050502040302030504" pitchFamily="66" charset="0"/>
              </a:rPr>
              <a:t>Microprocessor</a:t>
            </a:r>
            <a:endParaRPr lang="en-IN" dirty="0">
              <a:latin typeface="Dreaming Outloud Pro" panose="03050502040302030504" pitchFamily="66" charset="0"/>
              <a:cs typeface="Dreaming Outloud Pro" panose="03050502040302030504" pitchFamily="66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260C502-CDF7-ACDD-DD03-E161A4A8E93C}"/>
              </a:ext>
            </a:extLst>
          </p:cNvPr>
          <p:cNvCxnSpPr>
            <a:cxnSpLocks/>
          </p:cNvCxnSpPr>
          <p:nvPr/>
        </p:nvCxnSpPr>
        <p:spPr>
          <a:xfrm flipH="1" flipV="1">
            <a:off x="7790821" y="3645568"/>
            <a:ext cx="251693" cy="3237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47EFCC9-138A-0981-754B-28FB19E9F8DC}"/>
              </a:ext>
            </a:extLst>
          </p:cNvPr>
          <p:cNvSpPr txBox="1"/>
          <p:nvPr/>
        </p:nvSpPr>
        <p:spPr>
          <a:xfrm>
            <a:off x="6412832" y="5233737"/>
            <a:ext cx="5402179" cy="878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8430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ADDFB6E4-A85B-01F7-FE74-2EA9DDA3F0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20"/>
          <a:stretch/>
        </p:blipFill>
        <p:spPr>
          <a:xfrm>
            <a:off x="1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457608-D785-B892-1DA1-A5703FB68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627" y="117467"/>
            <a:ext cx="10515600" cy="1325563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Specifications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67B9DC-3E2E-10F3-C5E1-39CA0972CCD7}"/>
              </a:ext>
            </a:extLst>
          </p:cNvPr>
          <p:cNvSpPr/>
          <p:nvPr/>
        </p:nvSpPr>
        <p:spPr>
          <a:xfrm>
            <a:off x="670627" y="1191126"/>
            <a:ext cx="10850746" cy="5233551"/>
          </a:xfrm>
          <a:prstGeom prst="rect">
            <a:avLst/>
          </a:prstGeom>
          <a:solidFill>
            <a:schemeClr val="tx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595C86E-0BA1-9434-4045-2A462F2BDC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521146"/>
              </p:ext>
            </p:extLst>
          </p:nvPr>
        </p:nvGraphicFramePr>
        <p:xfrm>
          <a:off x="670627" y="1191126"/>
          <a:ext cx="10850746" cy="5233551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5425373">
                  <a:extLst>
                    <a:ext uri="{9D8B030D-6E8A-4147-A177-3AD203B41FA5}">
                      <a16:colId xmlns:a16="http://schemas.microsoft.com/office/drawing/2014/main" val="367628557"/>
                    </a:ext>
                  </a:extLst>
                </a:gridCol>
                <a:gridCol w="5425373">
                  <a:extLst>
                    <a:ext uri="{9D8B030D-6E8A-4147-A177-3AD203B41FA5}">
                      <a16:colId xmlns:a16="http://schemas.microsoft.com/office/drawing/2014/main" val="3941791808"/>
                    </a:ext>
                  </a:extLst>
                </a:gridCol>
              </a:tblGrid>
              <a:tr h="3220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Form Factor of Motherboard</a:t>
                      </a:r>
                      <a:endParaRPr lang="en-IN" sz="14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Medium [57mm x 27mm x 10mm]</a:t>
                      </a:r>
                      <a:endParaRPr lang="en-IN" sz="14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2358483"/>
                  </a:ext>
                </a:extLst>
              </a:tr>
              <a:tr h="3220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Copyright infringement</a:t>
                      </a:r>
                      <a:endParaRPr lang="en-IN" sz="14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NONE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5510806"/>
                  </a:ext>
                </a:extLst>
              </a:tr>
              <a:tr h="3037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Inter-Connections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All On Single board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4302245"/>
                  </a:ext>
                </a:extLst>
              </a:tr>
              <a:tr h="248678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Hardware Technologies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Wi-Fi - 2.5G – Onboard Antenna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HF Direct Sampling Mode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&lt;1 PPM temperature compensated oscillator (TCXO)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Embedded Display and Navigation Controls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Battery Life up to 3 Hours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 err="1">
                          <a:solidFill>
                            <a:schemeClr val="bg1"/>
                          </a:solidFill>
                          <a:effectLst/>
                        </a:rPr>
                        <a:t>Oled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 Display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3.7V Bias Tee 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Switchable Boot Configuration (USB/SD Card)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Dedicated 24-bit Audio Chip for best quality.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2137722"/>
                  </a:ext>
                </a:extLst>
              </a:tr>
              <a:tr h="5673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RF Technologies </a:t>
                      </a:r>
                      <a:endParaRPr lang="en-IN" sz="14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Full RF Spectrum Sweep</a:t>
                      </a:r>
                      <a:endParaRPr lang="en-IN" sz="140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Demod RF Transmissions</a:t>
                      </a:r>
                      <a:endParaRPr lang="en-IN" sz="140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Save/Play Transmissions </a:t>
                      </a:r>
                      <a:endParaRPr lang="en-IN" sz="14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3010981"/>
                  </a:ext>
                </a:extLst>
              </a:tr>
              <a:tr h="3753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AI Technologies</a:t>
                      </a:r>
                      <a:endParaRPr lang="en-IN" sz="14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Detection and Demod of Signals</a:t>
                      </a:r>
                      <a:endParaRPr lang="en-IN" sz="140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Translation using GCP </a:t>
                      </a:r>
                      <a:endParaRPr lang="en-IN" sz="14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2413284"/>
                  </a:ext>
                </a:extLst>
              </a:tr>
              <a:tr h="6777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Frequency Sweep</a:t>
                      </a:r>
                      <a:endParaRPr lang="en-IN" sz="14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500Khz – 1766 MHz (BW: 3.2Mhz)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(I have left Space for adding a downconverter for increasing frequency)</a:t>
                      </a:r>
                      <a:endParaRPr lang="en-IN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6" marR="6318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4988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3086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 with medium confidence">
            <a:extLst>
              <a:ext uri="{FF2B5EF4-FFF2-40B4-BE49-F238E27FC236}">
                <a16:creationId xmlns:a16="http://schemas.microsoft.com/office/drawing/2014/main" id="{6C218D5D-2A8E-E0E9-CBF9-C17837285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20"/>
          <a:stretch/>
        </p:blipFill>
        <p:spPr>
          <a:xfrm>
            <a:off x="1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76D5AA-E5CA-658E-151C-7D6D886DA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Future Plans and 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6FE34E-F7AC-ABB8-487B-0CDA0D3220A6}"/>
              </a:ext>
            </a:extLst>
          </p:cNvPr>
          <p:cNvSpPr txBox="1"/>
          <p:nvPr/>
        </p:nvSpPr>
        <p:spPr>
          <a:xfrm>
            <a:off x="591552" y="1581722"/>
            <a:ext cx="11008895" cy="4911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 downconverter and a LNA for extending frequency range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Software switchable boot mode 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Decrease size and Increase battery lifetime by replacing LDO’s with buck converters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PCB Impedance matching (Recheck)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 Complete GCP translation services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 Complete GUI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 Buck switching converters for stepping up 3.7v to 5V for smoother operation of </a:t>
            </a:r>
            <a:r>
              <a:rPr lang="en-IN" sz="24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Nuvoton</a:t>
            </a:r>
            <a:r>
              <a:rPr lang="en-IN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processor.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LC filters for power supply ripple filters.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Charge level indicator based on current flow.</a:t>
            </a:r>
          </a:p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Write modular Software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219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323</Words>
  <Application>Microsoft Office PowerPoint</Application>
  <PresentationFormat>Widescreen</PresentationFormat>
  <Paragraphs>63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Dreaming Outloud Pro</vt:lpstr>
      <vt:lpstr>LEMON MILK Bold</vt:lpstr>
      <vt:lpstr>Symbol</vt:lpstr>
      <vt:lpstr>Office Theme</vt:lpstr>
      <vt:lpstr>PowerPoint Presentation</vt:lpstr>
      <vt:lpstr>Problem Statement and Solution</vt:lpstr>
      <vt:lpstr>Architecture and Technical Details</vt:lpstr>
      <vt:lpstr>Specifications</vt:lpstr>
      <vt:lpstr>Future Plans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Suryasaradhi Balarkan</dc:creator>
  <cp:lastModifiedBy>Suryasaradhi Balarkan</cp:lastModifiedBy>
  <cp:revision>18</cp:revision>
  <dcterms:created xsi:type="dcterms:W3CDTF">2023-03-31T17:29:05Z</dcterms:created>
  <dcterms:modified xsi:type="dcterms:W3CDTF">2023-03-31T18:23:32Z</dcterms:modified>
</cp:coreProperties>
</file>

<file path=docProps/thumbnail.jpeg>
</file>